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/>
    <p:restoredTop sz="94649"/>
  </p:normalViewPr>
  <p:slideViewPr>
    <p:cSldViewPr snapToGrid="0" snapToObjects="1">
      <p:cViewPr varScale="1">
        <p:scale>
          <a:sx n="115" d="100"/>
          <a:sy n="115" d="100"/>
        </p:scale>
        <p:origin x="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reimer.sienacs.com/courses/csis-390-s1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reimer.sienacs.com/courses/csis-390-s19/schedule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zybook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0C58-504D-F542-A489-130699707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Application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F07BC-E498-914B-AC1D-B09BD2E6E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403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038B2-955E-E943-90D9-9FD3074BB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32"/>
            <a:ext cx="12192000" cy="64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2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E420C0-787D-0945-B474-966701EC3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8" y="313509"/>
            <a:ext cx="7236822" cy="66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0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1AB475-027F-4B4D-BA11-02988FAE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71" y="-1"/>
            <a:ext cx="7728131" cy="63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8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548B-A60F-F24E-B349-FED85BE7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5D6A-0D1C-D747-A31D-663D8B63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zyBook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Chapter 1 (Intro) due Friday night</a:t>
            </a:r>
          </a:p>
          <a:p>
            <a:pPr lvl="1"/>
            <a:r>
              <a:rPr lang="en-US" dirty="0"/>
              <a:t>Chapter 2 (HTML Basics) due Monday night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F74C-A3B5-D849-851C-2656260F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4B009-0E4C-5642-92F5-6CFBB2361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  <a:p>
            <a:r>
              <a:rPr lang="en-US" dirty="0"/>
              <a:t>Syllabus</a:t>
            </a:r>
          </a:p>
          <a:p>
            <a:r>
              <a:rPr lang="en-US" dirty="0"/>
              <a:t>Schedule &amp; Canvas</a:t>
            </a:r>
          </a:p>
          <a:p>
            <a:r>
              <a:rPr lang="en-US" dirty="0" err="1"/>
              <a:t>zyBook</a:t>
            </a:r>
            <a:endParaRPr lang="en-US" dirty="0"/>
          </a:p>
          <a:p>
            <a:r>
              <a:rPr lang="en-US" dirty="0"/>
              <a:t>What is a web application</a:t>
            </a:r>
          </a:p>
          <a:p>
            <a:r>
              <a:rPr lang="en-US" dirty="0"/>
              <a:t>What is a web page (HTTP &amp; 3 layers)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1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4E06-999A-E142-8017-687541C2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3A3D-F408-654F-8660-CA5295AA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“Eric Breimer”</a:t>
            </a:r>
          </a:p>
          <a:p>
            <a:r>
              <a:rPr lang="en-US" dirty="0"/>
              <a:t>Click on 1</a:t>
            </a:r>
            <a:r>
              <a:rPr lang="en-US" baseline="30000" dirty="0"/>
              <a:t>st</a:t>
            </a:r>
            <a:r>
              <a:rPr lang="en-US" dirty="0"/>
              <a:t> link</a:t>
            </a:r>
          </a:p>
          <a:p>
            <a:r>
              <a:rPr lang="en-US" dirty="0"/>
              <a:t>Clink on CSIS-390</a:t>
            </a:r>
          </a:p>
          <a:p>
            <a:r>
              <a:rPr lang="en-US" dirty="0"/>
              <a:t>Or go to:  </a:t>
            </a:r>
            <a:r>
              <a:rPr lang="en-US" dirty="0">
                <a:hlinkClick r:id="rId2"/>
              </a:rPr>
              <a:t>http://breimer.sienacs.com/courses/csis-390-s19/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5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1AFD-EE1A-F14B-8AEF-8730FBF9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4631F-8647-4D47-8BE4-0F90C8328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  <a:p>
            <a:r>
              <a:rPr lang="en-US" dirty="0"/>
              <a:t>20% </a:t>
            </a:r>
            <a:r>
              <a:rPr lang="en-US" dirty="0" err="1"/>
              <a:t>zyBook</a:t>
            </a:r>
            <a:r>
              <a:rPr lang="en-US" dirty="0"/>
              <a:t> reading due Friday and then every Monday evening</a:t>
            </a:r>
          </a:p>
          <a:p>
            <a:pPr lvl="1"/>
            <a:r>
              <a:rPr lang="en-US" dirty="0"/>
              <a:t>20% lab penalty, 100% penalty if not done before lab</a:t>
            </a:r>
          </a:p>
          <a:p>
            <a:r>
              <a:rPr lang="en-US" dirty="0"/>
              <a:t>15% Lab assignments (1.25%)</a:t>
            </a:r>
          </a:p>
          <a:p>
            <a:r>
              <a:rPr lang="en-US" dirty="0"/>
              <a:t>20% 4 projects (3%, 4%, 6%, 7%)</a:t>
            </a:r>
          </a:p>
          <a:p>
            <a:r>
              <a:rPr lang="en-US" dirty="0"/>
              <a:t>Two exams are worth 45%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0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5BA3-14AD-1149-BDCE-9ADDB3B9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6A8D3-D651-1044-AD9F-58CB69AA5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source for all deadlines and course content.</a:t>
            </a:r>
          </a:p>
          <a:p>
            <a:pPr lvl="1"/>
            <a:r>
              <a:rPr lang="en-US" dirty="0">
                <a:hlinkClick r:id="rId2"/>
              </a:rPr>
              <a:t>http://breimer.sienacs.com/courses/csis-390-s19/schedule.php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Canvas is only used for grades and submitting stuff</a:t>
            </a:r>
          </a:p>
          <a:p>
            <a:pPr lvl="1"/>
            <a:r>
              <a:rPr lang="en-US" dirty="0"/>
              <a:t>But, most stuff is submitted by publishing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6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0104-96C5-A844-8139-158CE5DD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493A-26EC-6D47-AB27-AE5E017C4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https://learn.zybooks.com</a:t>
            </a:r>
            <a:endParaRPr lang="en-US" dirty="0"/>
          </a:p>
          <a:p>
            <a:r>
              <a:rPr lang="en-US" dirty="0"/>
              <a:t>Sign up</a:t>
            </a:r>
          </a:p>
          <a:p>
            <a:r>
              <a:rPr lang="en-US" dirty="0"/>
              <a:t>Enter code:</a:t>
            </a:r>
            <a:br>
              <a:rPr lang="en-US" dirty="0"/>
            </a:b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SIENACSIS390BreimerSpring2019</a:t>
            </a:r>
          </a:p>
          <a:p>
            <a:r>
              <a:rPr lang="en-US" dirty="0"/>
              <a:t>The cost to subscribe is $58 and subscriptions will be valid through 06/14/19.</a:t>
            </a:r>
          </a:p>
        </p:txBody>
      </p:sp>
    </p:spTree>
    <p:extLst>
      <p:ext uri="{BB962C8B-B14F-4D97-AF65-F5344CB8AC3E}">
        <p14:creationId xmlns:p14="http://schemas.microsoft.com/office/powerpoint/2010/main" val="191950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0784-B161-5A4A-B7C6-05A3DABF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web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4FEB-008D-D341-AF6E-FA1C1412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different Examples</a:t>
            </a:r>
          </a:p>
          <a:p>
            <a:pPr lvl="1"/>
            <a:r>
              <a:rPr lang="en-US" dirty="0"/>
              <a:t>Facebook</a:t>
            </a:r>
          </a:p>
          <a:p>
            <a:pPr lvl="1"/>
            <a:r>
              <a:rPr lang="en-US" dirty="0"/>
              <a:t>Amazon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io</a:t>
            </a:r>
            <a:r>
              <a:rPr lang="en-US" dirty="0"/>
              <a:t> games</a:t>
            </a:r>
          </a:p>
          <a:p>
            <a:pPr lvl="1"/>
            <a:r>
              <a:rPr lang="en-US" dirty="0" err="1"/>
              <a:t>cal.sienacs.com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2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D949-1497-1648-9FE9-3F15AD6F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HTTP</a:t>
            </a:r>
            <a:r>
              <a:rPr lang="en-US" dirty="0"/>
              <a:t> (Hypertext Transfer Protocol)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FF39-AF0F-6D4C-AF68-5C006CEA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rules for </a:t>
            </a:r>
            <a:r>
              <a:rPr lang="en-US" b="1" dirty="0"/>
              <a:t>transferring</a:t>
            </a:r>
            <a:r>
              <a:rPr lang="en-US" dirty="0"/>
              <a:t> files (text, graphic images, sound, video, and other multimedia files) on the World Wide Web.</a:t>
            </a:r>
          </a:p>
          <a:p>
            <a:r>
              <a:rPr lang="en-US" dirty="0"/>
              <a:t>Website are more than just HTML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1524A-7656-3A48-B3AA-368BA61C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1" y="13533"/>
            <a:ext cx="9849678" cy="68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6511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</TotalTime>
  <Words>215</Words>
  <Application>Microsoft Macintosh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Courier New</vt:lpstr>
      <vt:lpstr>Gill Sans MT</vt:lpstr>
      <vt:lpstr>Gallery</vt:lpstr>
      <vt:lpstr>Web Application Development</vt:lpstr>
      <vt:lpstr>outline</vt:lpstr>
      <vt:lpstr>Course website</vt:lpstr>
      <vt:lpstr>syllabus</vt:lpstr>
      <vt:lpstr>schedule</vt:lpstr>
      <vt:lpstr>zybook</vt:lpstr>
      <vt:lpstr>What is a web application</vt:lpstr>
      <vt:lpstr>HTTP (Hypertext Transfer Protocol)</vt:lpstr>
      <vt:lpstr>PowerPoint Presentation</vt:lpstr>
      <vt:lpstr>PowerPoint Presentation</vt:lpstr>
      <vt:lpstr>PowerPoint Presentation</vt:lpstr>
      <vt:lpstr>PowerPoint Presentation</vt:lpstr>
      <vt:lpstr>Things to do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Application Development</dc:title>
  <dc:creator>Microsoft Office User</dc:creator>
  <cp:lastModifiedBy>Microsoft Office User</cp:lastModifiedBy>
  <cp:revision>6</cp:revision>
  <dcterms:created xsi:type="dcterms:W3CDTF">2019-01-14T12:20:36Z</dcterms:created>
  <dcterms:modified xsi:type="dcterms:W3CDTF">2019-01-18T12:51:47Z</dcterms:modified>
</cp:coreProperties>
</file>